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63" r:id="rId4"/>
    <p:sldId id="288" r:id="rId5"/>
    <p:sldId id="276" r:id="rId6"/>
    <p:sldId id="279" r:id="rId7"/>
    <p:sldId id="281" r:id="rId8"/>
    <p:sldId id="280" r:id="rId9"/>
    <p:sldId id="289" r:id="rId10"/>
    <p:sldId id="265" r:id="rId11"/>
    <p:sldId id="286" r:id="rId12"/>
    <p:sldId id="290" r:id="rId13"/>
    <p:sldId id="264" r:id="rId14"/>
    <p:sldId id="270" r:id="rId15"/>
    <p:sldId id="291" r:id="rId16"/>
    <p:sldId id="260" r:id="rId17"/>
    <p:sldId id="256" r:id="rId18"/>
    <p:sldId id="292" r:id="rId19"/>
    <p:sldId id="268" r:id="rId20"/>
    <p:sldId id="267" r:id="rId21"/>
    <p:sldId id="28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9876" autoAdjust="0"/>
  </p:normalViewPr>
  <p:slideViewPr>
    <p:cSldViewPr>
      <p:cViewPr varScale="1">
        <p:scale>
          <a:sx n="66" d="100"/>
          <a:sy n="66" d="100"/>
        </p:scale>
        <p:origin x="-20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1BED-8448-47CA-BBF7-EB0929B0C1DA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0D20-8B4C-43F7-9D37-E493226B3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3734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1BED-8448-47CA-BBF7-EB0929B0C1DA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0D20-8B4C-43F7-9D37-E493226B3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726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1BED-8448-47CA-BBF7-EB0929B0C1DA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0D20-8B4C-43F7-9D37-E493226B3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479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1BED-8448-47CA-BBF7-EB0929B0C1DA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0D20-8B4C-43F7-9D37-E493226B3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054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1BED-8448-47CA-BBF7-EB0929B0C1DA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0D20-8B4C-43F7-9D37-E493226B3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505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1BED-8448-47CA-BBF7-EB0929B0C1DA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0D20-8B4C-43F7-9D37-E493226B3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131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1BED-8448-47CA-BBF7-EB0929B0C1DA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0D20-8B4C-43F7-9D37-E493226B3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261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1BED-8448-47CA-BBF7-EB0929B0C1DA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0D20-8B4C-43F7-9D37-E493226B3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400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1BED-8448-47CA-BBF7-EB0929B0C1DA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0D20-8B4C-43F7-9D37-E493226B3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4950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1BED-8448-47CA-BBF7-EB0929B0C1DA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0D20-8B4C-43F7-9D37-E493226B3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5675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21BED-8448-47CA-BBF7-EB0929B0C1DA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10D20-8B4C-43F7-9D37-E493226B3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077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21BED-8448-47CA-BBF7-EB0929B0C1DA}" type="datetimeFigureOut">
              <a:rPr lang="en-US" smtClean="0"/>
              <a:pPr/>
              <a:t>6/18/2013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10D20-8B4C-43F7-9D37-E493226B3D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4337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creativecommons.org/licenses/by/3.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smtClean="0"/>
              <a:t>Beyond the Dog and Pony Show:</a:t>
            </a:r>
            <a:br>
              <a:rPr lang="en-US" sz="49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/>
              <a:t>Undergraduate Adventures </a:t>
            </a:r>
            <a:br>
              <a:rPr lang="en-US" sz="4000" dirty="0" smtClean="0"/>
            </a:br>
            <a:r>
              <a:rPr lang="en-US" sz="4000" dirty="0" smtClean="0"/>
              <a:t>in Archives and Special Collections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sz="4200" dirty="0" smtClean="0"/>
          </a:p>
          <a:p>
            <a:r>
              <a:rPr lang="en-US" dirty="0" smtClean="0"/>
              <a:t>Suzy Taraba</a:t>
            </a:r>
          </a:p>
          <a:p>
            <a:r>
              <a:rPr lang="en-US" dirty="0" smtClean="0"/>
              <a:t>Director of Special Collections &amp; Archives</a:t>
            </a:r>
          </a:p>
          <a:p>
            <a:r>
              <a:rPr lang="en-US" dirty="0" smtClean="0"/>
              <a:t>Wesleyan University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6396335"/>
            <a:ext cx="4648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Myriad Web Pro"/>
              </a:rPr>
              <a:t>This work is licensed under a Creative Commons Attribution 3.0 Unported License. </a:t>
            </a:r>
            <a:r>
              <a:rPr lang="en-US" sz="1200" u="sng" dirty="0" smtClean="0">
                <a:latin typeface="Myriad Web Pro"/>
                <a:hlinkClick r:id="rId2"/>
              </a:rPr>
              <a:t>http://creativecommons.org/licenses/by/3.0</a:t>
            </a:r>
            <a:r>
              <a:rPr lang="en-US" sz="1200" u="sng" dirty="0" smtClean="0">
                <a:latin typeface="Myriad Web Pro"/>
              </a:rPr>
              <a:t>/</a:t>
            </a:r>
            <a:endParaRPr lang="en-US" sz="1200" dirty="0" smtClean="0">
              <a:latin typeface="Myriad Web Pro"/>
            </a:endParaRPr>
          </a:p>
          <a:p>
            <a:endParaRPr lang="en-US" sz="1200" dirty="0">
              <a:latin typeface="Myriad Web Pro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249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5159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0"/>
            <a:ext cx="6848475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0334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5973762"/>
          </a:xfrm>
        </p:spPr>
        <p:txBody>
          <a:bodyPr/>
          <a:lstStyle/>
          <a:p>
            <a:r>
              <a:rPr lang="en-US" dirty="0" smtClean="0"/>
              <a:t>The Treasure Hunt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479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000_05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047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0"/>
            <a:ext cx="4714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61950"/>
            <a:ext cx="8896350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9824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5897562"/>
          </a:xfrm>
        </p:spPr>
        <p:txBody>
          <a:bodyPr/>
          <a:lstStyle/>
          <a:p>
            <a:r>
              <a:rPr lang="en-US" dirty="0" smtClean="0"/>
              <a:t>The Book as Artifact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8894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4475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9017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5897562"/>
          </a:xfrm>
        </p:spPr>
        <p:txBody>
          <a:bodyPr/>
          <a:lstStyle/>
          <a:p>
            <a:r>
              <a:rPr lang="en-US" dirty="0" smtClean="0"/>
              <a:t>Creative Writing from Archives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3051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uzy\AppData\Local\Microsoft\Windows\Temporary Internet Files\Content.Outlook\DME5I6FL\cam_oli_ins_2013-0513172839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1019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are we teaching?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And why?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04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uzy\AppData\Local\Microsoft\Windows\Temporary Internet Files\Content.Outlook\DME5I6FL\cam_oli_ins_2013-0513175918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783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8512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7100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381000"/>
            <a:ext cx="47339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0061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6096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Artifact: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/>
              <a:t>“Speed Dating in Special Collections”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Julia Walworth</a:t>
            </a:r>
            <a:br>
              <a:rPr lang="en-US" dirty="0" smtClean="0"/>
            </a:br>
            <a:r>
              <a:rPr lang="en-US" dirty="0" smtClean="0"/>
              <a:t>Merton</a:t>
            </a:r>
            <a:r>
              <a:rPr lang="en-US" baseline="0" dirty="0" smtClean="0"/>
              <a:t> College, Oxford University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5447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5592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Pedagogy: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/>
              <a:t>“Teaching Cultural Memory</a:t>
            </a:r>
            <a:r>
              <a:rPr lang="en-US" baseline="0" dirty="0" smtClean="0"/>
              <a:t>”</a:t>
            </a:r>
            <a:br>
              <a:rPr lang="en-US" baseline="0" dirty="0" smtClean="0"/>
            </a:b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Robin M. Katz</a:t>
            </a:r>
            <a:br>
              <a:rPr lang="en-US" baseline="0" dirty="0" smtClean="0"/>
            </a:br>
            <a:r>
              <a:rPr lang="en-US" baseline="0" dirty="0" smtClean="0"/>
              <a:t>University of Vermont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1562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53641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Work: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/>
              <a:t>“The American History Textbook Project”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Christina Connor and Steven P. Rice</a:t>
            </a:r>
            <a:br>
              <a:rPr lang="en-US" dirty="0" smtClean="0"/>
            </a:br>
            <a:r>
              <a:rPr lang="en-US" dirty="0" smtClean="0"/>
              <a:t>Ramapo</a:t>
            </a:r>
            <a:r>
              <a:rPr lang="en-US" baseline="0" dirty="0" smtClean="0"/>
              <a:t> College of New Jersey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0917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4297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The Program: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Wesleyan University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2218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5592762"/>
          </a:xfrm>
        </p:spPr>
        <p:txBody>
          <a:bodyPr/>
          <a:lstStyle/>
          <a:p>
            <a:r>
              <a:rPr lang="en-US" dirty="0" smtClean="0"/>
              <a:t>The Mystery Book Exercise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0979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72</Words>
  <Application>Microsoft Office PowerPoint</Application>
  <PresentationFormat>On-screen Show (4:3)</PresentationFormat>
  <Paragraphs>17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Beyond the Dog and Pony Show:  Undergraduate Adventures  in Archives and Special Collections</vt:lpstr>
      <vt:lpstr>What are we teaching?</vt:lpstr>
      <vt:lpstr>Slide 3</vt:lpstr>
      <vt:lpstr>Slide 4</vt:lpstr>
      <vt:lpstr>The Artifact: “Speed Dating in Special Collections”  Julia Walworth Merton College, Oxford University</vt:lpstr>
      <vt:lpstr>The Pedagogy: “Teaching Cultural Memory”  Robin M. Katz University of Vermont</vt:lpstr>
      <vt:lpstr>The Work: “The American History Textbook Project”  Christina Connor and Steven P. Rice Ramapo College of New Jersey</vt:lpstr>
      <vt:lpstr>The Program:  Wesleyan University</vt:lpstr>
      <vt:lpstr>The Mystery Book Exercise</vt:lpstr>
      <vt:lpstr>Slide 10</vt:lpstr>
      <vt:lpstr>Slide 11</vt:lpstr>
      <vt:lpstr>The Treasure Hunt</vt:lpstr>
      <vt:lpstr>Slide 13</vt:lpstr>
      <vt:lpstr>Slide 14</vt:lpstr>
      <vt:lpstr>The Book as Artifact</vt:lpstr>
      <vt:lpstr>Slide 16</vt:lpstr>
      <vt:lpstr>Slide 17</vt:lpstr>
      <vt:lpstr>Creative Writing from Archives</vt:lpstr>
      <vt:lpstr>Slide 19</vt:lpstr>
      <vt:lpstr>Slide 20</vt:lpstr>
      <vt:lpstr>Thank you!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the Dog and Pony Show: Undergraduate Adventures in Archives and Special Collections</dc:title>
  <dc:creator> Suzy Taraba</dc:creator>
  <cp:lastModifiedBy>Windows User</cp:lastModifiedBy>
  <cp:revision>20</cp:revision>
  <dcterms:created xsi:type="dcterms:W3CDTF">2013-06-02T21:43:44Z</dcterms:created>
  <dcterms:modified xsi:type="dcterms:W3CDTF">2013-06-18T17:32:40Z</dcterms:modified>
</cp:coreProperties>
</file>