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1"/>
  </p:notesMasterIdLst>
  <p:sldIdLst>
    <p:sldId id="258" r:id="rId4"/>
    <p:sldId id="277" r:id="rId5"/>
    <p:sldId id="272" r:id="rId6"/>
    <p:sldId id="271" r:id="rId7"/>
    <p:sldId id="267" r:id="rId8"/>
    <p:sldId id="270" r:id="rId9"/>
    <p:sldId id="278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88" d="100"/>
          <a:sy n="8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2147B-D95E-458F-9E4C-15EBC36D88B2}" type="datetimeFigureOut">
              <a:rPr lang="nl-NL" smtClean="0"/>
              <a:pPr/>
              <a:t>27-6-2014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7AE1-0AEE-43EF-BD92-31DAEC252C8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2019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C945E4-36B3-44D5-B931-ED109FFC4E98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GB" altLang="en-US" dirty="0" smtClean="0">
                <a:latin typeface="Arial" pitchFamily="34" charset="0"/>
                <a:ea typeface="ＭＳ Ｐゴシック" pitchFamily="34" charset="-128"/>
              </a:rPr>
              <a:t>*note change the title?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D7AE1-0AEE-43EF-BD92-31DAEC252C8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5736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18" charset="2"/>
              <a:buNone/>
              <a:defRPr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307492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E5EE7-BB18-4147-AEDA-325E82EB2574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81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AC945-10C9-41B5-8B40-84E5BD38FCF5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912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0"/>
            <a:ext cx="8153400" cy="609600"/>
          </a:xfrm>
        </p:spPr>
        <p:txBody>
          <a:bodyPr/>
          <a:lstStyle>
            <a:lvl1pPr marL="0" indent="0">
              <a:buFont typeface="Wingdings 2" pitchFamily="18" charset="2"/>
              <a:buNone/>
              <a:defRPr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370925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10 </a:t>
            </a:r>
            <a:r>
              <a:rPr lang="en-GB" err="1">
                <a:solidFill>
                  <a:srgbClr val="000000"/>
                </a:solidFill>
              </a:rPr>
              <a:t>dec</a:t>
            </a:r>
            <a:r>
              <a:rPr lang="en-GB">
                <a:solidFill>
                  <a:srgbClr val="000000"/>
                </a:solidFill>
              </a:rPr>
              <a:t>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CoNext in practice, CNI fall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E9BF1-E3B2-4876-AB0B-7646451EE77C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06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E307A-2BF9-4969-B660-729E1DF8DB71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100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D6F57-5A7D-4803-8F9E-4683BF2F3C18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856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11C00-83F3-475B-B58D-5156931367EF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41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E0195-6EBF-41D4-898F-5958912D2B8F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94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45F38-1460-45A8-80DC-6EB3EBE0AF47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2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DA92C-73A9-48AA-9EEF-0D5534426FE7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12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10 </a:t>
            </a:r>
            <a:r>
              <a:rPr lang="en-GB" err="1">
                <a:solidFill>
                  <a:srgbClr val="000000"/>
                </a:solidFill>
              </a:rPr>
              <a:t>dec</a:t>
            </a:r>
            <a:r>
              <a:rPr lang="en-GB">
                <a:solidFill>
                  <a:srgbClr val="000000"/>
                </a:solidFill>
              </a:rPr>
              <a:t>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CoNext in practice, CNI fall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E9BF1-E3B2-4876-AB0B-7646451EE77C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567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96575-D555-47F0-BDAA-296D1285389C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245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E5EE7-BB18-4147-AEDA-325E82EB2574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6084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AC945-10C9-41B5-8B40-84E5BD38FCF5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999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1"/>
            <a:ext cx="8153400" cy="1066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Titelstijl van model bewerken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10201"/>
            <a:ext cx="8153400" cy="609600"/>
          </a:xfrm>
        </p:spPr>
        <p:txBody>
          <a:bodyPr/>
          <a:lstStyle>
            <a:lvl1pPr marL="0" indent="0">
              <a:buFont typeface="Wingdings 2" pitchFamily="-128" charset="2"/>
              <a:buNone/>
              <a:defRPr/>
            </a:lvl1pPr>
          </a:lstStyle>
          <a:p>
            <a:pPr lvl="0"/>
            <a:r>
              <a:rPr lang="en-US" noProof="0" smtClean="0"/>
              <a:t>Klik om de titelstijl van het model te bewerken</a:t>
            </a:r>
          </a:p>
        </p:txBody>
      </p:sp>
    </p:spTree>
    <p:extLst>
      <p:ext uri="{BB962C8B-B14F-4D97-AF65-F5344CB8AC3E}">
        <p14:creationId xmlns="" xmlns:p14="http://schemas.microsoft.com/office/powerpoint/2010/main" val="289286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8827-120B-B84A-9FD0-0267AD62BF2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754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4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101" indent="0">
              <a:buNone/>
              <a:defRPr sz="1800"/>
            </a:lvl2pPr>
            <a:lvl3pPr marL="910227" indent="0">
              <a:buNone/>
              <a:defRPr sz="1600"/>
            </a:lvl3pPr>
            <a:lvl4pPr marL="1365343" indent="0">
              <a:buNone/>
              <a:defRPr sz="1400"/>
            </a:lvl4pPr>
            <a:lvl5pPr marL="1820458" indent="0">
              <a:buNone/>
              <a:defRPr sz="1400"/>
            </a:lvl5pPr>
            <a:lvl6pPr marL="2275574" indent="0">
              <a:buNone/>
              <a:defRPr sz="1400"/>
            </a:lvl6pPr>
            <a:lvl7pPr marL="2730687" indent="0">
              <a:buNone/>
              <a:defRPr sz="1400"/>
            </a:lvl7pPr>
            <a:lvl8pPr marL="3185799" indent="0">
              <a:buNone/>
              <a:defRPr sz="1400"/>
            </a:lvl8pPr>
            <a:lvl9pPr marL="3640915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2DDA1-39E4-AF4A-A854-5705CB321CE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342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1F689-E36C-6D4D-8FE0-9147BD03A46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304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1" indent="0">
              <a:buNone/>
              <a:defRPr sz="2000" b="1"/>
            </a:lvl2pPr>
            <a:lvl3pPr marL="910227" indent="0">
              <a:buNone/>
              <a:defRPr sz="1800" b="1"/>
            </a:lvl3pPr>
            <a:lvl4pPr marL="1365343" indent="0">
              <a:buNone/>
              <a:defRPr sz="1600" b="1"/>
            </a:lvl4pPr>
            <a:lvl5pPr marL="1820458" indent="0">
              <a:buNone/>
              <a:defRPr sz="1600" b="1"/>
            </a:lvl5pPr>
            <a:lvl6pPr marL="2275574" indent="0">
              <a:buNone/>
              <a:defRPr sz="1600" b="1"/>
            </a:lvl6pPr>
            <a:lvl7pPr marL="2730687" indent="0">
              <a:buNone/>
              <a:defRPr sz="1600" b="1"/>
            </a:lvl7pPr>
            <a:lvl8pPr marL="3185799" indent="0">
              <a:buNone/>
              <a:defRPr sz="1600" b="1"/>
            </a:lvl8pPr>
            <a:lvl9pPr marL="364091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1" indent="0">
              <a:buNone/>
              <a:defRPr sz="2000" b="1"/>
            </a:lvl2pPr>
            <a:lvl3pPr marL="910227" indent="0">
              <a:buNone/>
              <a:defRPr sz="1800" b="1"/>
            </a:lvl3pPr>
            <a:lvl4pPr marL="1365343" indent="0">
              <a:buNone/>
              <a:defRPr sz="1600" b="1"/>
            </a:lvl4pPr>
            <a:lvl5pPr marL="1820458" indent="0">
              <a:buNone/>
              <a:defRPr sz="1600" b="1"/>
            </a:lvl5pPr>
            <a:lvl6pPr marL="2275574" indent="0">
              <a:buNone/>
              <a:defRPr sz="1600" b="1"/>
            </a:lvl6pPr>
            <a:lvl7pPr marL="2730687" indent="0">
              <a:buNone/>
              <a:defRPr sz="1600" b="1"/>
            </a:lvl7pPr>
            <a:lvl8pPr marL="3185799" indent="0">
              <a:buNone/>
              <a:defRPr sz="1600" b="1"/>
            </a:lvl8pPr>
            <a:lvl9pPr marL="3640915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41AB-070C-0746-9619-C3D7DA4A9DA9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441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4F6B-95CB-C042-B792-2F1F99E69DC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833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B961-7C2F-A04D-B14E-8E13745C371F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65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E307A-2BF9-4969-B660-729E1DF8DB71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771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01" indent="0">
              <a:buNone/>
              <a:defRPr sz="1200"/>
            </a:lvl2pPr>
            <a:lvl3pPr marL="910227" indent="0">
              <a:buNone/>
              <a:defRPr sz="1000"/>
            </a:lvl3pPr>
            <a:lvl4pPr marL="1365343" indent="0">
              <a:buNone/>
              <a:defRPr sz="900"/>
            </a:lvl4pPr>
            <a:lvl5pPr marL="1820458" indent="0">
              <a:buNone/>
              <a:defRPr sz="900"/>
            </a:lvl5pPr>
            <a:lvl6pPr marL="2275574" indent="0">
              <a:buNone/>
              <a:defRPr sz="900"/>
            </a:lvl6pPr>
            <a:lvl7pPr marL="2730687" indent="0">
              <a:buNone/>
              <a:defRPr sz="900"/>
            </a:lvl7pPr>
            <a:lvl8pPr marL="3185799" indent="0">
              <a:buNone/>
              <a:defRPr sz="900"/>
            </a:lvl8pPr>
            <a:lvl9pPr marL="364091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0ED80-4986-0049-97DC-C7E5CBF8F27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294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101" indent="0">
              <a:buNone/>
              <a:defRPr sz="2800"/>
            </a:lvl2pPr>
            <a:lvl3pPr marL="910227" indent="0">
              <a:buNone/>
              <a:defRPr sz="2400"/>
            </a:lvl3pPr>
            <a:lvl4pPr marL="1365343" indent="0">
              <a:buNone/>
              <a:defRPr sz="2000"/>
            </a:lvl4pPr>
            <a:lvl5pPr marL="1820458" indent="0">
              <a:buNone/>
              <a:defRPr sz="2000"/>
            </a:lvl5pPr>
            <a:lvl6pPr marL="2275574" indent="0">
              <a:buNone/>
              <a:defRPr sz="2000"/>
            </a:lvl6pPr>
            <a:lvl7pPr marL="2730687" indent="0">
              <a:buNone/>
              <a:defRPr sz="2000"/>
            </a:lvl7pPr>
            <a:lvl8pPr marL="3185799" indent="0">
              <a:buNone/>
              <a:defRPr sz="2000"/>
            </a:lvl8pPr>
            <a:lvl9pPr marL="36409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101" indent="0">
              <a:buNone/>
              <a:defRPr sz="1200"/>
            </a:lvl2pPr>
            <a:lvl3pPr marL="910227" indent="0">
              <a:buNone/>
              <a:defRPr sz="1000"/>
            </a:lvl3pPr>
            <a:lvl4pPr marL="1365343" indent="0">
              <a:buNone/>
              <a:defRPr sz="900"/>
            </a:lvl4pPr>
            <a:lvl5pPr marL="1820458" indent="0">
              <a:buNone/>
              <a:defRPr sz="900"/>
            </a:lvl5pPr>
            <a:lvl6pPr marL="2275574" indent="0">
              <a:buNone/>
              <a:defRPr sz="900"/>
            </a:lvl6pPr>
            <a:lvl7pPr marL="2730687" indent="0">
              <a:buNone/>
              <a:defRPr sz="900"/>
            </a:lvl7pPr>
            <a:lvl8pPr marL="3185799" indent="0">
              <a:buNone/>
              <a:defRPr sz="900"/>
            </a:lvl8pPr>
            <a:lvl9pPr marL="3640915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3BDF-A0B8-E04B-B93B-C86EA04A38FB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7455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1DF4-C512-C745-97C5-777A5CC165D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221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29350" y="1295400"/>
            <a:ext cx="184785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391150" cy="457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23A31-839C-E344-9475-1AA3DBE35CD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82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2514600"/>
            <a:ext cx="36195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D6F57-5A7D-4803-8F9E-4683BF2F3C18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63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11C00-83F3-475B-B58D-5156931367EF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48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E0195-6EBF-41D4-898F-5958912D2B8F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8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45F38-1460-45A8-80DC-6EB3EBE0AF47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82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DA92C-73A9-48AA-9EEF-0D5534426FE7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73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96575-D555-47F0-BDAA-296D1285389C}" type="slidenum">
              <a:rPr lang="en-US" altLang="en-US"/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02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C003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C003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E989A1-CF62-4421-88BC-98FFAB2A80E7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BC003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BC003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89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C003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Fluor Researchdata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C003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E989A1-CF62-4421-88BC-98FFAB2A80E7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BC003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BC003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5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01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pitchFamily="18" charset="2"/>
        <a:buChar char="£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2573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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7145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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1717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6289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6pPr>
      <a:lvl7pPr marL="30861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7pPr>
      <a:lvl8pPr marL="35433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8pPr>
      <a:lvl9pPr marL="4000500" indent="-342900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1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391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04" rIns="91020" bIns="4550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3246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C003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Type the footer here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324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C003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D035C-D627-8C47-9DEC-0B1899A22E6E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924800" y="6248400"/>
            <a:ext cx="0" cy="304800"/>
          </a:xfrm>
          <a:prstGeom prst="line">
            <a:avLst/>
          </a:prstGeom>
          <a:noFill/>
          <a:ln w="9525">
            <a:solidFill>
              <a:srgbClr val="BC003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020" tIns="45504" rIns="91020" bIns="4550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57800" y="6248400"/>
            <a:ext cx="0" cy="304800"/>
          </a:xfrm>
          <a:prstGeom prst="line">
            <a:avLst/>
          </a:prstGeom>
          <a:noFill/>
          <a:ln w="9525">
            <a:solidFill>
              <a:srgbClr val="BC003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020" tIns="45504" rIns="91020" bIns="45504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88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5101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0227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65343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0458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charset="0"/>
        <a:buChar char="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95338" indent="-3413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60000"/>
        <a:buFont typeface="Wingdings 2" charset="0"/>
        <a:buChar char="£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250950" indent="-3413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charset="0"/>
        <a:buChar char="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706563" indent="-3413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charset="0"/>
        <a:buChar char="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160588" indent="-341313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charset="0"/>
        <a:buChar char="Ò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616905" indent="-341332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6pPr>
      <a:lvl7pPr marL="3072019" indent="-341332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7pPr>
      <a:lvl8pPr marL="3527136" indent="-341332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8pPr>
      <a:lvl9pPr marL="3982248" indent="-341332" algn="l" rtl="0" fontAlgn="base">
        <a:lnSpc>
          <a:spcPct val="150000"/>
        </a:lnSpc>
        <a:spcBef>
          <a:spcPct val="0"/>
        </a:spcBef>
        <a:spcAft>
          <a:spcPct val="0"/>
        </a:spcAft>
        <a:buSzPct val="80000"/>
        <a:buFont typeface="Wingdings 2" pitchFamily="-128" charset="2"/>
        <a:buChar char="Ò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01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27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43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58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74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687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799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915" algn="l" defTabSz="910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8153400" cy="606152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Calibri"/>
                <a:cs typeface="Calibri"/>
              </a:rPr>
              <a:t>Welcome to Amsterdam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41168"/>
            <a:ext cx="8153400" cy="792088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nl-NL" dirty="0" smtClean="0">
                <a:latin typeface="Calibri"/>
                <a:cs typeface="Calibri"/>
              </a:rPr>
              <a:t>Maria Heijne</a:t>
            </a:r>
          </a:p>
          <a:p>
            <a:pPr algn="ctr" eaLnBrk="1" hangingPunct="1">
              <a:defRPr/>
            </a:pPr>
            <a:r>
              <a:rPr lang="nl-NL" dirty="0" smtClean="0">
                <a:latin typeface="Calibri"/>
                <a:cs typeface="Calibri"/>
              </a:rPr>
              <a:t>Director Libraries </a:t>
            </a:r>
          </a:p>
          <a:p>
            <a:pPr algn="ctr" eaLnBrk="1" hangingPunct="1">
              <a:defRPr/>
            </a:pPr>
            <a:r>
              <a:rPr lang="nl-NL" dirty="0" smtClean="0">
                <a:latin typeface="Calibri"/>
                <a:cs typeface="Calibri"/>
              </a:rPr>
              <a:t/>
            </a:r>
            <a:br>
              <a:rPr lang="nl-NL" dirty="0" smtClean="0">
                <a:latin typeface="Calibri"/>
                <a:cs typeface="Calibri"/>
              </a:rPr>
            </a:br>
            <a:endParaRPr lang="nl-NL" dirty="0" smtClean="0">
              <a:latin typeface="Calibri"/>
              <a:cs typeface="Calibri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1066799"/>
            <a:ext cx="449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Libraries University of Amsterdam (</a:t>
            </a:r>
            <a:r>
              <a:rPr lang="en-US" sz="1400" b="1" dirty="0" err="1" smtClean="0">
                <a:solidFill>
                  <a:srgbClr val="000000"/>
                </a:solidFill>
                <a:latin typeface="Calibri"/>
                <a:cs typeface="Calibri"/>
              </a:rPr>
              <a:t>UvA</a:t>
            </a:r>
            <a:r>
              <a:rPr lang="en-US" sz="1400" b="1" dirty="0" smtClean="0">
                <a:solidFill>
                  <a:srgbClr val="000000"/>
                </a:solidFill>
                <a:latin typeface="Calibri"/>
                <a:cs typeface="Calibri"/>
              </a:rPr>
              <a:t>)/Amsterdam University of Applies Sciences (HvA)</a:t>
            </a:r>
          </a:p>
        </p:txBody>
      </p:sp>
      <p:pic>
        <p:nvPicPr>
          <p:cNvPr id="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49" y="332656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97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Hogeschool van Amsterdam </a:t>
            </a:r>
            <a:r>
              <a:rPr lang="nl-NL" dirty="0"/>
              <a:t>L</a:t>
            </a:r>
            <a:r>
              <a:rPr lang="nl-NL" dirty="0" smtClean="0"/>
              <a:t>ibraries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4" y="1844824"/>
            <a:ext cx="4266508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4679604" cy="2880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59" y="6436568"/>
            <a:ext cx="2512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Photo: M. Kooijmans</a:t>
            </a:r>
            <a:endParaRPr lang="nl-NL" sz="1400" dirty="0"/>
          </a:p>
        </p:txBody>
      </p:sp>
    </p:spTree>
    <p:extLst>
      <p:ext uri="{BB962C8B-B14F-4D97-AF65-F5344CB8AC3E}">
        <p14:creationId xmlns="" xmlns:p14="http://schemas.microsoft.com/office/powerpoint/2010/main" val="19400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68580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789164" y="155679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948264" y="1529578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 smtClean="0"/>
              <a:t>Around</a:t>
            </a:r>
            <a:r>
              <a:rPr lang="nl-NL" sz="2000" b="1" dirty="0" smtClean="0"/>
              <a:t> 1663</a:t>
            </a:r>
            <a:endParaRPr lang="nl-NL" sz="2000" b="1" dirty="0"/>
          </a:p>
        </p:txBody>
      </p:sp>
    </p:spTree>
    <p:extLst>
      <p:ext uri="{BB962C8B-B14F-4D97-AF65-F5344CB8AC3E}">
        <p14:creationId xmlns="" xmlns:p14="http://schemas.microsoft.com/office/powerpoint/2010/main" val="27297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8497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33265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University Library City Centre 2014</a:t>
            </a:r>
            <a:endParaRPr lang="nl-NL" sz="2000" b="1" dirty="0"/>
          </a:p>
        </p:txBody>
      </p:sp>
      <p:sp>
        <p:nvSpPr>
          <p:cNvPr id="9" name="Down Arrow 8"/>
          <p:cNvSpPr/>
          <p:nvPr/>
        </p:nvSpPr>
        <p:spPr>
          <a:xfrm>
            <a:off x="2503192" y="1988840"/>
            <a:ext cx="700656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641268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Photo: M. Kooijmans</a:t>
            </a:r>
          </a:p>
        </p:txBody>
      </p:sp>
    </p:spTree>
    <p:extLst>
      <p:ext uri="{BB962C8B-B14F-4D97-AF65-F5344CB8AC3E}">
        <p14:creationId xmlns="" xmlns:p14="http://schemas.microsoft.com/office/powerpoint/2010/main" val="4727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77" y="6211470"/>
            <a:ext cx="6779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 smtClean="0">
                <a:solidFill>
                  <a:schemeClr val="accent3"/>
                </a:solidFill>
              </a:rPr>
              <a:t>Impression</a:t>
            </a:r>
            <a:r>
              <a:rPr lang="nl-NL" sz="2000" b="1" dirty="0" smtClean="0">
                <a:solidFill>
                  <a:schemeClr val="accent3"/>
                </a:solidFill>
              </a:rPr>
              <a:t> </a:t>
            </a:r>
            <a:r>
              <a:rPr lang="nl-NL" sz="2000" b="1" dirty="0">
                <a:solidFill>
                  <a:schemeClr val="accent3"/>
                </a:solidFill>
              </a:rPr>
              <a:t>L</a:t>
            </a:r>
            <a:r>
              <a:rPr lang="nl-NL" sz="2000" b="1" dirty="0" smtClean="0">
                <a:solidFill>
                  <a:schemeClr val="accent3"/>
                </a:solidFill>
              </a:rPr>
              <a:t>ibrary City Centre Campus, </a:t>
            </a:r>
            <a:r>
              <a:rPr lang="nl-NL" sz="2000" b="1" dirty="0" err="1" smtClean="0">
                <a:solidFill>
                  <a:schemeClr val="accent3"/>
                </a:solidFill>
              </a:rPr>
              <a:t>planned</a:t>
            </a:r>
            <a:r>
              <a:rPr lang="nl-NL" sz="2000" b="1" dirty="0" smtClean="0">
                <a:solidFill>
                  <a:schemeClr val="accent3"/>
                </a:solidFill>
              </a:rPr>
              <a:t> 2018</a:t>
            </a:r>
          </a:p>
          <a:p>
            <a:r>
              <a:rPr lang="nl-NL" sz="2000" b="1" dirty="0" smtClean="0">
                <a:solidFill>
                  <a:schemeClr val="accent3"/>
                </a:solidFill>
              </a:rPr>
              <a:t>Design MVSA </a:t>
            </a:r>
            <a:r>
              <a:rPr lang="nl-NL" sz="2000" b="1" dirty="0" err="1" smtClean="0">
                <a:solidFill>
                  <a:schemeClr val="accent3"/>
                </a:solidFill>
              </a:rPr>
              <a:t>Architects</a:t>
            </a:r>
            <a:r>
              <a:rPr lang="nl-NL" sz="2000" b="1" dirty="0" smtClean="0">
                <a:solidFill>
                  <a:schemeClr val="accent3"/>
                </a:solidFill>
              </a:rPr>
              <a:t>/Van </a:t>
            </a:r>
            <a:r>
              <a:rPr lang="nl-NL" sz="2000" b="1" dirty="0" err="1" smtClean="0">
                <a:solidFill>
                  <a:schemeClr val="accent3"/>
                </a:solidFill>
              </a:rPr>
              <a:t>Stigt</a:t>
            </a:r>
            <a:r>
              <a:rPr lang="nl-NL" sz="2000" b="1" dirty="0" smtClean="0">
                <a:solidFill>
                  <a:schemeClr val="accent3"/>
                </a:solidFill>
              </a:rPr>
              <a:t> Architecten</a:t>
            </a:r>
            <a:endParaRPr lang="nl-NL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449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64088" y="6309320"/>
            <a:ext cx="2438400" cy="304800"/>
          </a:xfrm>
        </p:spPr>
        <p:txBody>
          <a:bodyPr/>
          <a:lstStyle/>
          <a:p>
            <a:r>
              <a:rPr lang="nl-NL" dirty="0"/>
              <a:t>Photo: M. Kooijmans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5F38-1460-45A8-80DC-6EB3EBE0AF47}" type="slidenum">
              <a:rPr lang="en-US" altLang="en-US" smtClean="0"/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243784"/>
            <a:ext cx="9144000" cy="6370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620688"/>
            <a:ext cx="547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Special </a:t>
            </a:r>
            <a:r>
              <a:rPr lang="nl-NL" sz="2000" b="1" dirty="0" err="1"/>
              <a:t>C</a:t>
            </a:r>
            <a:r>
              <a:rPr lang="nl-NL" sz="2000" b="1" dirty="0" err="1" smtClean="0"/>
              <a:t>ollections</a:t>
            </a:r>
            <a:r>
              <a:rPr lang="nl-NL" sz="2000" b="1" dirty="0" smtClean="0"/>
              <a:t>/ Allard Pierson Museum</a:t>
            </a:r>
            <a:endParaRPr lang="nl-NL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18631" y="6521436"/>
            <a:ext cx="241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Photo: M. Kooijmans</a:t>
            </a:r>
          </a:p>
        </p:txBody>
      </p:sp>
    </p:spTree>
    <p:extLst>
      <p:ext uri="{BB962C8B-B14F-4D97-AF65-F5344CB8AC3E}">
        <p14:creationId xmlns="" xmlns:p14="http://schemas.microsoft.com/office/powerpoint/2010/main" val="3753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5F38-1460-45A8-80DC-6EB3EBE0AF47}" type="slidenum">
              <a:rPr lang="en-US" altLang="en-US" smtClean="0"/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7727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©2014 Maria </a:t>
            </a:r>
            <a:r>
              <a:rPr lang="en-US" sz="1000" dirty="0" err="1" smtClean="0"/>
              <a:t>Heijne</a:t>
            </a:r>
            <a:r>
              <a:rPr lang="en-US" sz="1000" dirty="0" smtClean="0"/>
              <a:t>. This work is licensed under a Creative Commons Attribution 3.0 </a:t>
            </a:r>
            <a:r>
              <a:rPr lang="en-US" sz="1000" dirty="0" err="1" smtClean="0"/>
              <a:t>Unported</a:t>
            </a:r>
            <a:r>
              <a:rPr lang="en-US" sz="1000" dirty="0" smtClean="0"/>
              <a:t> License. Suggested attribution: “This work uses content from "Welcome to Amsterdam" © </a:t>
            </a:r>
            <a:r>
              <a:rPr lang="en-US" sz="1000" dirty="0" smtClean="0"/>
              <a:t>Maria </a:t>
            </a:r>
            <a:r>
              <a:rPr lang="en-US" sz="1000" dirty="0" err="1" smtClean="0"/>
              <a:t>Heijne</a:t>
            </a:r>
            <a:r>
              <a:rPr lang="en-US" sz="1000" dirty="0" smtClean="0"/>
              <a:t>, </a:t>
            </a:r>
            <a:r>
              <a:rPr lang="en-US" sz="1000" dirty="0" smtClean="0"/>
              <a:t>used under a Creative Commons Attribution license:  http://creativecommons.org/licenses/by/3.0/”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130</Words>
  <Application>Microsoft Office PowerPoint</Application>
  <PresentationFormat>On-screen Show (4:3)</PresentationFormat>
  <Paragraphs>22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Standaardontwerp</vt:lpstr>
      <vt:lpstr>2_Standaardontwerp</vt:lpstr>
      <vt:lpstr>1_Standaardontwerp</vt:lpstr>
      <vt:lpstr>Welcome to Amsterdam</vt:lpstr>
      <vt:lpstr>Hogeschool van Amsterdam Libraries</vt:lpstr>
      <vt:lpstr>Slide 3</vt:lpstr>
      <vt:lpstr>Slide 4</vt:lpstr>
      <vt:lpstr>Slide 5</vt:lpstr>
      <vt:lpstr>Slide 6</vt:lpstr>
      <vt:lpstr>Slide 7</vt:lpstr>
    </vt:vector>
  </TitlesOfParts>
  <Company>Universiteit van Amsterdam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Amsterdam and University of Amsterdam</dc:title>
  <dc:creator>Maria Heijne</dc:creator>
  <cp:lastModifiedBy>Windows User</cp:lastModifiedBy>
  <cp:revision>20</cp:revision>
  <dcterms:created xsi:type="dcterms:W3CDTF">2014-06-07T13:57:31Z</dcterms:created>
  <dcterms:modified xsi:type="dcterms:W3CDTF">2014-06-27T11:25:08Z</dcterms:modified>
</cp:coreProperties>
</file>